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85" r:id="rId1"/>
  </p:sldMasterIdLst>
  <p:notesMasterIdLst>
    <p:notesMasterId r:id="rId16"/>
  </p:notesMasterIdLst>
  <p:sldIdLst>
    <p:sldId id="273" r:id="rId2"/>
    <p:sldId id="300" r:id="rId3"/>
    <p:sldId id="299" r:id="rId4"/>
    <p:sldId id="298" r:id="rId5"/>
    <p:sldId id="303" r:id="rId6"/>
    <p:sldId id="294" r:id="rId7"/>
    <p:sldId id="304" r:id="rId8"/>
    <p:sldId id="305" r:id="rId9"/>
    <p:sldId id="306" r:id="rId10"/>
    <p:sldId id="308" r:id="rId11"/>
    <p:sldId id="292" r:id="rId12"/>
    <p:sldId id="293" r:id="rId13"/>
    <p:sldId id="289" r:id="rId14"/>
    <p:sldId id="295" r:id="rId15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00"/>
    <a:srgbClr val="FF3300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825" autoAdjust="0"/>
    <p:restoredTop sz="94660"/>
  </p:normalViewPr>
  <p:slideViewPr>
    <p:cSldViewPr>
      <p:cViewPr varScale="1">
        <p:scale>
          <a:sx n="52" d="100"/>
          <a:sy n="52" d="100"/>
        </p:scale>
        <p:origin x="-1070" y="-8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CA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A7F72D43-FE13-4B78-AF9C-6C6510CD5211}" type="datetimeFigureOut">
              <a:rPr lang="en-CA"/>
              <a:pPr>
                <a:defRPr/>
              </a:pPr>
              <a:t>11/01/2013</a:t>
            </a:fld>
            <a:endParaRPr lang="en-CA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CA" noProof="0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  <a:endParaRPr lang="en-CA" noProof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BD1FF763-C073-4991-9653-A75721CEBC15}" type="slidenum">
              <a:rPr lang="en-CA"/>
              <a:pPr>
                <a:defRPr/>
              </a:pPr>
              <a:t>‹#›</a:t>
            </a:fld>
            <a:endParaRPr lang="en-CA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Arial" charset="0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Arial" charset="0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Arial" charset="0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Arial" charset="0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Arial" charset="0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2"/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5760" cy="4320"/>
          </a:xfrm>
        </p:grpSpPr>
        <p:sp>
          <p:nvSpPr>
            <p:cNvPr id="5" name="Rectangle 3"/>
            <p:cNvSpPr>
              <a:spLocks noChangeArrowheads="1"/>
            </p:cNvSpPr>
            <p:nvPr/>
          </p:nvSpPr>
          <p:spPr bwMode="hidden">
            <a:xfrm>
              <a:off x="0" y="0"/>
              <a:ext cx="2208" cy="4320"/>
            </a:xfrm>
            <a:prstGeom prst="rect">
              <a:avLst/>
            </a:prstGeom>
            <a:gradFill rotWithShape="0">
              <a:gsLst>
                <a:gs pos="0">
                  <a:schemeClr val="folHlink"/>
                </a:gs>
                <a:gs pos="100000">
                  <a:schemeClr val="bg1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>
                <a:defRPr/>
              </a:pPr>
              <a:endParaRPr lang="en-CA" sz="2400">
                <a:latin typeface="Times New Roman" pitchFamily="18" charset="0"/>
              </a:endParaRPr>
            </a:p>
          </p:txBody>
        </p:sp>
        <p:sp>
          <p:nvSpPr>
            <p:cNvPr id="6" name="Rectangle 4"/>
            <p:cNvSpPr>
              <a:spLocks noChangeArrowheads="1"/>
            </p:cNvSpPr>
            <p:nvPr/>
          </p:nvSpPr>
          <p:spPr bwMode="hidden">
            <a:xfrm>
              <a:off x="1081" y="1065"/>
              <a:ext cx="4679" cy="1596"/>
            </a:xfrm>
            <a:prstGeom prst="rect">
              <a:avLst/>
            </a:prstGeom>
            <a:solidFill>
              <a:schemeClr val="bg2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CA" sz="2400">
                <a:latin typeface="Times New Roman" pitchFamily="18" charset="0"/>
              </a:endParaRPr>
            </a:p>
          </p:txBody>
        </p:sp>
        <p:grpSp>
          <p:nvGrpSpPr>
            <p:cNvPr id="7" name="Group 5"/>
            <p:cNvGrpSpPr>
              <a:grpSpLocks/>
            </p:cNvGrpSpPr>
            <p:nvPr/>
          </p:nvGrpSpPr>
          <p:grpSpPr bwMode="auto">
            <a:xfrm>
              <a:off x="0" y="672"/>
              <a:ext cx="1806" cy="1989"/>
              <a:chOff x="0" y="672"/>
              <a:chExt cx="1806" cy="1989"/>
            </a:xfrm>
          </p:grpSpPr>
          <p:sp>
            <p:nvSpPr>
              <p:cNvPr id="8" name="Rectangle 6"/>
              <p:cNvSpPr>
                <a:spLocks noChangeArrowheads="1"/>
              </p:cNvSpPr>
              <p:nvPr userDrawn="1"/>
            </p:nvSpPr>
            <p:spPr bwMode="auto">
              <a:xfrm>
                <a:off x="361" y="2257"/>
                <a:ext cx="363" cy="404"/>
              </a:xfrm>
              <a:prstGeom prst="rect">
                <a:avLst/>
              </a:prstGeom>
              <a:solidFill>
                <a:schemeClr val="accent2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CA" sz="2400">
                  <a:latin typeface="Times New Roman" pitchFamily="18" charset="0"/>
                </a:endParaRPr>
              </a:p>
            </p:txBody>
          </p:sp>
          <p:sp>
            <p:nvSpPr>
              <p:cNvPr id="9" name="Rectangle 7"/>
              <p:cNvSpPr>
                <a:spLocks noChangeArrowheads="1"/>
              </p:cNvSpPr>
              <p:nvPr userDrawn="1"/>
            </p:nvSpPr>
            <p:spPr bwMode="auto">
              <a:xfrm>
                <a:off x="1081" y="1065"/>
                <a:ext cx="362" cy="405"/>
              </a:xfrm>
              <a:prstGeom prst="rect">
                <a:avLst/>
              </a:prstGeom>
              <a:solidFill>
                <a:schemeClr val="folHlink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CA" sz="2400">
                  <a:latin typeface="Times New Roman" pitchFamily="18" charset="0"/>
                </a:endParaRPr>
              </a:p>
            </p:txBody>
          </p:sp>
          <p:sp>
            <p:nvSpPr>
              <p:cNvPr id="10" name="Rectangle 8"/>
              <p:cNvSpPr>
                <a:spLocks noChangeArrowheads="1"/>
              </p:cNvSpPr>
              <p:nvPr userDrawn="1"/>
            </p:nvSpPr>
            <p:spPr bwMode="auto">
              <a:xfrm>
                <a:off x="1437" y="672"/>
                <a:ext cx="369" cy="400"/>
              </a:xfrm>
              <a:prstGeom prst="rect">
                <a:avLst/>
              </a:prstGeom>
              <a:solidFill>
                <a:schemeClr val="folHlink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CA" sz="2400">
                  <a:latin typeface="Times New Roman" pitchFamily="18" charset="0"/>
                </a:endParaRPr>
              </a:p>
            </p:txBody>
          </p:sp>
          <p:sp>
            <p:nvSpPr>
              <p:cNvPr id="11" name="Rectangle 9"/>
              <p:cNvSpPr>
                <a:spLocks noChangeArrowheads="1"/>
              </p:cNvSpPr>
              <p:nvPr userDrawn="1"/>
            </p:nvSpPr>
            <p:spPr bwMode="auto">
              <a:xfrm>
                <a:off x="719" y="2257"/>
                <a:ext cx="368" cy="404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CA" sz="2400">
                  <a:latin typeface="Times New Roman" pitchFamily="18" charset="0"/>
                </a:endParaRPr>
              </a:p>
            </p:txBody>
          </p:sp>
          <p:sp>
            <p:nvSpPr>
              <p:cNvPr id="12" name="Rectangle 10"/>
              <p:cNvSpPr>
                <a:spLocks noChangeArrowheads="1"/>
              </p:cNvSpPr>
              <p:nvPr userDrawn="1"/>
            </p:nvSpPr>
            <p:spPr bwMode="auto">
              <a:xfrm>
                <a:off x="1437" y="1065"/>
                <a:ext cx="369" cy="405"/>
              </a:xfrm>
              <a:prstGeom prst="rect">
                <a:avLst/>
              </a:prstGeom>
              <a:solidFill>
                <a:schemeClr val="accent2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CA" sz="2400">
                  <a:latin typeface="Times New Roman" pitchFamily="18" charset="0"/>
                </a:endParaRPr>
              </a:p>
            </p:txBody>
          </p:sp>
          <p:sp>
            <p:nvSpPr>
              <p:cNvPr id="13" name="Rectangle 11"/>
              <p:cNvSpPr>
                <a:spLocks noChangeArrowheads="1"/>
              </p:cNvSpPr>
              <p:nvPr userDrawn="1"/>
            </p:nvSpPr>
            <p:spPr bwMode="auto">
              <a:xfrm>
                <a:off x="719" y="1464"/>
                <a:ext cx="368" cy="399"/>
              </a:xfrm>
              <a:prstGeom prst="rect">
                <a:avLst/>
              </a:prstGeom>
              <a:solidFill>
                <a:schemeClr val="folHlink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CA" sz="2400">
                  <a:latin typeface="Times New Roman" pitchFamily="18" charset="0"/>
                </a:endParaRPr>
              </a:p>
            </p:txBody>
          </p:sp>
          <p:sp>
            <p:nvSpPr>
              <p:cNvPr id="14" name="Rectangle 12"/>
              <p:cNvSpPr>
                <a:spLocks noChangeArrowheads="1"/>
              </p:cNvSpPr>
              <p:nvPr userDrawn="1"/>
            </p:nvSpPr>
            <p:spPr bwMode="auto">
              <a:xfrm>
                <a:off x="0" y="1464"/>
                <a:ext cx="367" cy="399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CA" sz="2400">
                  <a:latin typeface="Times New Roman" pitchFamily="18" charset="0"/>
                </a:endParaRPr>
              </a:p>
            </p:txBody>
          </p:sp>
          <p:sp>
            <p:nvSpPr>
              <p:cNvPr id="15" name="Rectangle 13"/>
              <p:cNvSpPr>
                <a:spLocks noChangeArrowheads="1"/>
              </p:cNvSpPr>
              <p:nvPr userDrawn="1"/>
            </p:nvSpPr>
            <p:spPr bwMode="auto">
              <a:xfrm>
                <a:off x="1081" y="1464"/>
                <a:ext cx="362" cy="399"/>
              </a:xfrm>
              <a:prstGeom prst="rect">
                <a:avLst/>
              </a:prstGeom>
              <a:solidFill>
                <a:schemeClr val="accent2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CA" sz="2400">
                  <a:latin typeface="Times New Roman" pitchFamily="18" charset="0"/>
                </a:endParaRPr>
              </a:p>
            </p:txBody>
          </p:sp>
          <p:sp>
            <p:nvSpPr>
              <p:cNvPr id="16" name="Rectangle 14"/>
              <p:cNvSpPr>
                <a:spLocks noChangeArrowheads="1"/>
              </p:cNvSpPr>
              <p:nvPr userDrawn="1"/>
            </p:nvSpPr>
            <p:spPr bwMode="auto">
              <a:xfrm>
                <a:off x="361" y="1857"/>
                <a:ext cx="363" cy="406"/>
              </a:xfrm>
              <a:prstGeom prst="rect">
                <a:avLst/>
              </a:prstGeom>
              <a:solidFill>
                <a:schemeClr val="folHlink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CA" sz="2400">
                  <a:latin typeface="Times New Roman" pitchFamily="18" charset="0"/>
                </a:endParaRPr>
              </a:p>
            </p:txBody>
          </p:sp>
          <p:sp>
            <p:nvSpPr>
              <p:cNvPr id="17" name="Rectangle 15"/>
              <p:cNvSpPr>
                <a:spLocks noChangeArrowheads="1"/>
              </p:cNvSpPr>
              <p:nvPr userDrawn="1"/>
            </p:nvSpPr>
            <p:spPr bwMode="auto">
              <a:xfrm>
                <a:off x="719" y="1857"/>
                <a:ext cx="368" cy="406"/>
              </a:xfrm>
              <a:prstGeom prst="rect">
                <a:avLst/>
              </a:prstGeom>
              <a:solidFill>
                <a:schemeClr val="accent2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CA" sz="2400">
                  <a:latin typeface="Times New Roman" pitchFamily="18" charset="0"/>
                </a:endParaRPr>
              </a:p>
            </p:txBody>
          </p:sp>
        </p:grpSp>
      </p:grpSp>
      <p:sp>
        <p:nvSpPr>
          <p:cNvPr id="93203" name="Rectangle 19"/>
          <p:cNvSpPr>
            <a:spLocks noGrp="1" noChangeArrowheads="1"/>
          </p:cNvSpPr>
          <p:nvPr>
            <p:ph type="ctrTitle"/>
          </p:nvPr>
        </p:nvSpPr>
        <p:spPr>
          <a:xfrm>
            <a:off x="2971800" y="1828800"/>
            <a:ext cx="6019800" cy="2209800"/>
          </a:xfrm>
        </p:spPr>
        <p:txBody>
          <a:bodyPr/>
          <a:lstStyle>
            <a:lvl1pPr>
              <a:defRPr sz="5000">
                <a:solidFill>
                  <a:srgbClr val="FFFFFF"/>
                </a:solidFill>
              </a:defRPr>
            </a:lvl1pPr>
          </a:lstStyle>
          <a:p>
            <a:pPr lvl="0"/>
            <a:r>
              <a:rPr lang="en-CA" noProof="0" smtClean="0"/>
              <a:t>Click to edit Master title style</a:t>
            </a:r>
          </a:p>
        </p:txBody>
      </p:sp>
      <p:sp>
        <p:nvSpPr>
          <p:cNvPr id="93204" name="Rectangle 20"/>
          <p:cNvSpPr>
            <a:spLocks noGrp="1" noChangeArrowheads="1"/>
          </p:cNvSpPr>
          <p:nvPr>
            <p:ph type="subTitle" idx="1"/>
          </p:nvPr>
        </p:nvSpPr>
        <p:spPr>
          <a:xfrm>
            <a:off x="2971800" y="4267200"/>
            <a:ext cx="6019800" cy="1752600"/>
          </a:xfrm>
        </p:spPr>
        <p:txBody>
          <a:bodyPr/>
          <a:lstStyle>
            <a:lvl1pPr marL="0" indent="0">
              <a:buFont typeface="Wingdings" pitchFamily="2" charset="2"/>
              <a:buNone/>
              <a:defRPr sz="3400"/>
            </a:lvl1pPr>
          </a:lstStyle>
          <a:p>
            <a:pPr lvl="0"/>
            <a:r>
              <a:rPr lang="en-CA" noProof="0" smtClean="0"/>
              <a:t>Click to edit Master subtitle style</a:t>
            </a:r>
          </a:p>
        </p:txBody>
      </p:sp>
      <p:sp>
        <p:nvSpPr>
          <p:cNvPr id="18" name="Rectangle 16"/>
          <p:cNvSpPr>
            <a:spLocks noGrp="1" noChangeArrowheads="1"/>
          </p:cNvSpPr>
          <p:nvPr>
            <p:ph type="dt" sz="half" idx="10"/>
          </p:nvPr>
        </p:nvSpPr>
        <p:spPr>
          <a:xfrm>
            <a:off x="457200" y="6248400"/>
            <a:ext cx="21336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7751188-CC46-4144-B778-3CFD06F85488}" type="datetimeFigureOut">
              <a:rPr lang="en-CA"/>
              <a:pPr>
                <a:defRPr/>
              </a:pPr>
              <a:t>11/01/2013</a:t>
            </a:fld>
            <a:endParaRPr lang="en-CA"/>
          </a:p>
        </p:txBody>
      </p:sp>
      <p:sp>
        <p:nvSpPr>
          <p:cNvPr id="19" name="Rectangle 17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CA"/>
          </a:p>
        </p:txBody>
      </p:sp>
      <p:sp>
        <p:nvSpPr>
          <p:cNvPr id="20" name="Rectangle 18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383FF41-31BD-4DFC-8F42-B4BCA74ED589}" type="slidenum">
              <a:rPr lang="en-CA"/>
              <a:pPr>
                <a:defRPr/>
              </a:pPr>
              <a:t>‹#›</a:t>
            </a:fld>
            <a:endParaRPr lang="en-CA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4" name="Rectangle 2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CA"/>
          </a:p>
        </p:txBody>
      </p:sp>
      <p:sp>
        <p:nvSpPr>
          <p:cNvPr id="5" name="Rectangle 3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EE2D6DE-FF4D-4AFA-B3BF-B85374EA16F4}" type="slidenum">
              <a:rPr lang="en-CA"/>
              <a:pPr>
                <a:defRPr/>
              </a:pPr>
              <a:t>‹#›</a:t>
            </a:fld>
            <a:endParaRPr lang="en-CA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C4DDA7E-26F1-47AD-9014-AB12524BAC0E}" type="datetimeFigureOut">
              <a:rPr lang="en-CA"/>
              <a:pPr>
                <a:defRPr/>
              </a:pPr>
              <a:t>11/01/2013</a:t>
            </a:fld>
            <a:endParaRPr lang="en-CA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2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CA"/>
          </a:p>
        </p:txBody>
      </p:sp>
      <p:sp>
        <p:nvSpPr>
          <p:cNvPr id="5" name="Rectangle 3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824A066-C9F7-44FE-8547-A88600BF9B7D}" type="slidenum">
              <a:rPr lang="en-CA"/>
              <a:pPr>
                <a:defRPr/>
              </a:pPr>
              <a:t>‹#›</a:t>
            </a:fld>
            <a:endParaRPr lang="en-CA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7A1E7D5-4CE7-41D5-93CF-F4734DE75920}" type="datetimeFigureOut">
              <a:rPr lang="en-CA"/>
              <a:pPr>
                <a:defRPr/>
              </a:pPr>
              <a:t>11/01/2013</a:t>
            </a:fld>
            <a:endParaRPr lang="en-CA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981200"/>
            <a:ext cx="4038600" cy="3886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4038600" cy="3886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5" name="Rectangle 2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CA"/>
          </a:p>
        </p:txBody>
      </p:sp>
      <p:sp>
        <p:nvSpPr>
          <p:cNvPr id="6" name="Rectangle 3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D1326D9-54C0-46C7-8551-F2939EFB8472}" type="slidenum">
              <a:rPr lang="en-CA"/>
              <a:pPr>
                <a:defRPr/>
              </a:pPr>
              <a:t>‹#›</a:t>
            </a:fld>
            <a:endParaRPr lang="en-CA"/>
          </a:p>
        </p:txBody>
      </p:sp>
      <p:sp>
        <p:nvSpPr>
          <p:cNvPr id="7" name="Rectangle 16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60F6728-D71F-43E8-95CA-12E816AEF71F}" type="datetimeFigureOut">
              <a:rPr lang="en-CA"/>
              <a:pPr>
                <a:defRPr/>
              </a:pPr>
              <a:t>11/01/2013</a:t>
            </a:fld>
            <a:endParaRPr lang="en-CA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7" name="Rectangle 2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CA"/>
          </a:p>
        </p:txBody>
      </p:sp>
      <p:sp>
        <p:nvSpPr>
          <p:cNvPr id="8" name="Rectangle 3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A1354FA-D603-413F-9E0C-8E27AF7612EC}" type="slidenum">
              <a:rPr lang="en-CA"/>
              <a:pPr>
                <a:defRPr/>
              </a:pPr>
              <a:t>‹#›</a:t>
            </a:fld>
            <a:endParaRPr lang="en-CA"/>
          </a:p>
        </p:txBody>
      </p:sp>
      <p:sp>
        <p:nvSpPr>
          <p:cNvPr id="9" name="Rectangle 16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E24C7BD-A186-4373-B8CF-844E545F058D}" type="datetimeFigureOut">
              <a:rPr lang="en-CA"/>
              <a:pPr>
                <a:defRPr/>
              </a:pPr>
              <a:t>11/01/2013</a:t>
            </a:fld>
            <a:endParaRPr lang="en-CA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Rectangle 2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CA"/>
          </a:p>
        </p:txBody>
      </p:sp>
      <p:sp>
        <p:nvSpPr>
          <p:cNvPr id="4" name="Rectangle 3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72E4733-CF74-45BE-BABE-BBEF81CB51DF}" type="slidenum">
              <a:rPr lang="en-CA"/>
              <a:pPr>
                <a:defRPr/>
              </a:pPr>
              <a:t>‹#›</a:t>
            </a:fld>
            <a:endParaRPr lang="en-CA"/>
          </a:p>
        </p:txBody>
      </p:sp>
      <p:sp>
        <p:nvSpPr>
          <p:cNvPr id="5" name="Rectangle 16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4BEDFEA-2E2D-4A50-BDE2-35A7FF3B2CD1}" type="datetimeFigureOut">
              <a:rPr lang="en-CA"/>
              <a:pPr>
                <a:defRPr/>
              </a:pPr>
              <a:t>11/01/2013</a:t>
            </a:fld>
            <a:endParaRPr lang="en-CA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CA"/>
          </a:p>
        </p:txBody>
      </p:sp>
      <p:sp>
        <p:nvSpPr>
          <p:cNvPr id="3" name="Rectangle 3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2B693DC-7C48-4CB3-B252-DF703C8E4FF0}" type="slidenum">
              <a:rPr lang="en-CA"/>
              <a:pPr>
                <a:defRPr/>
              </a:pPr>
              <a:t>‹#›</a:t>
            </a:fld>
            <a:endParaRPr lang="en-CA"/>
          </a:p>
        </p:txBody>
      </p:sp>
      <p:sp>
        <p:nvSpPr>
          <p:cNvPr id="4" name="Rectangle 16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DD2861D-24F3-4590-ABE0-0A3FE3607F59}" type="datetimeFigureOut">
              <a:rPr lang="en-CA"/>
              <a:pPr>
                <a:defRPr/>
              </a:pPr>
              <a:t>11/01/2013</a:t>
            </a:fld>
            <a:endParaRPr lang="en-CA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2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CA"/>
          </a:p>
        </p:txBody>
      </p:sp>
      <p:sp>
        <p:nvSpPr>
          <p:cNvPr id="6" name="Rectangle 3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0C61181-F9EB-4D15-BB9B-4324513A44EC}" type="slidenum">
              <a:rPr lang="en-CA"/>
              <a:pPr>
                <a:defRPr/>
              </a:pPr>
              <a:t>‹#›</a:t>
            </a:fld>
            <a:endParaRPr lang="en-CA"/>
          </a:p>
        </p:txBody>
      </p:sp>
      <p:sp>
        <p:nvSpPr>
          <p:cNvPr id="7" name="Rectangle 16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47A2854-1D10-404D-A2DB-CBD1F8EC2F1E}" type="datetimeFigureOut">
              <a:rPr lang="en-CA"/>
              <a:pPr>
                <a:defRPr/>
              </a:pPr>
              <a:t>11/01/2013</a:t>
            </a:fld>
            <a:endParaRPr lang="en-CA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CA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2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CA"/>
          </a:p>
        </p:txBody>
      </p:sp>
      <p:sp>
        <p:nvSpPr>
          <p:cNvPr id="6" name="Rectangle 3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E3D36CE-C77D-4F8F-82BD-A47CDC06577E}" type="slidenum">
              <a:rPr lang="en-CA"/>
              <a:pPr>
                <a:defRPr/>
              </a:pPr>
              <a:t>‹#›</a:t>
            </a:fld>
            <a:endParaRPr lang="en-CA"/>
          </a:p>
        </p:txBody>
      </p:sp>
      <p:sp>
        <p:nvSpPr>
          <p:cNvPr id="7" name="Rectangle 16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27FA50E-B2ED-42D0-88ED-4BCDE8B0AD35}" type="datetimeFigureOut">
              <a:rPr lang="en-CA"/>
              <a:pPr>
                <a:defRPr/>
              </a:pPr>
              <a:t>11/01/2013</a:t>
            </a:fld>
            <a:endParaRPr lang="en-CA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4" name="Rectangle 2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CA"/>
          </a:p>
        </p:txBody>
      </p:sp>
      <p:sp>
        <p:nvSpPr>
          <p:cNvPr id="5" name="Rectangle 3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5A9C99A-64F9-4971-9D3A-72476A75CCBE}" type="slidenum">
              <a:rPr lang="en-CA"/>
              <a:pPr>
                <a:defRPr/>
              </a:pPr>
              <a:t>‹#›</a:t>
            </a:fld>
            <a:endParaRPr lang="en-CA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9A52F8E-9663-4425-9B0F-F6279723EE2A}" type="datetimeFigureOut">
              <a:rPr lang="en-CA"/>
              <a:pPr>
                <a:defRPr/>
              </a:pPr>
              <a:t>11/01/2013</a:t>
            </a:fld>
            <a:endParaRPr lang="en-CA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457200"/>
            <a:ext cx="2057400" cy="54102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457200"/>
            <a:ext cx="6019800" cy="54102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4" name="Rectangle 2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CA"/>
          </a:p>
        </p:txBody>
      </p:sp>
      <p:sp>
        <p:nvSpPr>
          <p:cNvPr id="5" name="Rectangle 3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C600955-9B3F-4E68-A308-E0486BD366B8}" type="slidenum">
              <a:rPr lang="en-CA"/>
              <a:pPr>
                <a:defRPr/>
              </a:pPr>
              <a:t>‹#›</a:t>
            </a:fld>
            <a:endParaRPr lang="en-CA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A78F0DA-90EB-4FF7-98D6-58ADC8FE8D2B}" type="datetimeFigureOut">
              <a:rPr lang="en-CA"/>
              <a:pPr>
                <a:defRPr/>
              </a:pPr>
              <a:t>11/01/2013</a:t>
            </a:fld>
            <a:endParaRPr lang="en-CA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2" name="Rectangle 2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/>
            <a:ext uri="{91240B29-F687-4F45-9708-019B960494DF}"/>
            <a:ext uri="{AF507438-7753-43E0-B8FC-AC1667EBCBE1}"/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200"/>
            </a:lvl1pPr>
          </a:lstStyle>
          <a:p>
            <a:pPr>
              <a:defRPr/>
            </a:pPr>
            <a:endParaRPr lang="en-CA"/>
          </a:p>
        </p:txBody>
      </p:sp>
      <p:sp>
        <p:nvSpPr>
          <p:cNvPr id="92163" name="Rectangle 3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2133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/>
            <a:ext uri="{91240B29-F687-4F45-9708-019B960494DF}"/>
            <a:ext uri="{AF507438-7753-43E0-B8FC-AC1667EBCBE1}"/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 Black" pitchFamily="34" charset="0"/>
              </a:defRPr>
            </a:lvl1pPr>
          </a:lstStyle>
          <a:p>
            <a:pPr>
              <a:defRPr/>
            </a:pPr>
            <a:fld id="{23680359-B87D-4EF2-9A88-B1A7E69110D8}" type="slidenum">
              <a:rPr lang="en-CA"/>
              <a:pPr>
                <a:defRPr/>
              </a:pPr>
              <a:t>‹#›</a:t>
            </a:fld>
            <a:endParaRPr lang="en-CA"/>
          </a:p>
        </p:txBody>
      </p:sp>
      <p:grpSp>
        <p:nvGrpSpPr>
          <p:cNvPr id="1028" name="Group 4"/>
          <p:cNvGrpSpPr>
            <a:grpSpLocks/>
          </p:cNvGrpSpPr>
          <p:nvPr/>
        </p:nvGrpSpPr>
        <p:grpSpPr bwMode="auto">
          <a:xfrm>
            <a:off x="0" y="0"/>
            <a:ext cx="9144000" cy="546100"/>
            <a:chOff x="0" y="0"/>
            <a:chExt cx="5760" cy="344"/>
          </a:xfrm>
        </p:grpSpPr>
        <p:sp>
          <p:nvSpPr>
            <p:cNvPr id="1032" name="Rectangle 5"/>
            <p:cNvSpPr>
              <a:spLocks noChangeArrowheads="1"/>
            </p:cNvSpPr>
            <p:nvPr/>
          </p:nvSpPr>
          <p:spPr bwMode="auto">
            <a:xfrm>
              <a:off x="0" y="0"/>
              <a:ext cx="180" cy="336"/>
            </a:xfrm>
            <a:prstGeom prst="rect">
              <a:avLst/>
            </a:prstGeom>
            <a:gradFill rotWithShape="0">
              <a:gsLst>
                <a:gs pos="0">
                  <a:schemeClr val="folHlink"/>
                </a:gs>
                <a:gs pos="100000">
                  <a:schemeClr val="bg1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>
                <a:defRPr/>
              </a:pPr>
              <a:endParaRPr lang="en-CA" sz="2400">
                <a:latin typeface="Times New Roman" pitchFamily="18" charset="0"/>
              </a:endParaRPr>
            </a:p>
          </p:txBody>
        </p:sp>
        <p:sp>
          <p:nvSpPr>
            <p:cNvPr id="1033" name="Rectangle 6"/>
            <p:cNvSpPr>
              <a:spLocks noChangeArrowheads="1"/>
            </p:cNvSpPr>
            <p:nvPr/>
          </p:nvSpPr>
          <p:spPr bwMode="auto">
            <a:xfrm>
              <a:off x="260" y="85"/>
              <a:ext cx="5500" cy="173"/>
            </a:xfrm>
            <a:prstGeom prst="rect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CA" sz="2400">
                <a:latin typeface="Times New Roman" pitchFamily="18" charset="0"/>
              </a:endParaRPr>
            </a:p>
          </p:txBody>
        </p:sp>
        <p:sp>
          <p:nvSpPr>
            <p:cNvPr id="1034" name="Rectangle 7"/>
            <p:cNvSpPr>
              <a:spLocks noChangeArrowheads="1"/>
            </p:cNvSpPr>
            <p:nvPr/>
          </p:nvSpPr>
          <p:spPr bwMode="auto">
            <a:xfrm>
              <a:off x="258" y="85"/>
              <a:ext cx="87" cy="89"/>
            </a:xfrm>
            <a:prstGeom prst="rect">
              <a:avLst/>
            </a:prstGeom>
            <a:solidFill>
              <a:schemeClr val="folHlink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CA">
                <a:solidFill>
                  <a:schemeClr val="hlink"/>
                </a:solidFill>
              </a:endParaRPr>
            </a:p>
          </p:txBody>
        </p:sp>
        <p:sp>
          <p:nvSpPr>
            <p:cNvPr id="1035" name="Rectangle 8"/>
            <p:cNvSpPr>
              <a:spLocks noChangeArrowheads="1"/>
            </p:cNvSpPr>
            <p:nvPr/>
          </p:nvSpPr>
          <p:spPr bwMode="auto">
            <a:xfrm>
              <a:off x="345" y="0"/>
              <a:ext cx="88" cy="87"/>
            </a:xfrm>
            <a:prstGeom prst="rect">
              <a:avLst/>
            </a:prstGeom>
            <a:solidFill>
              <a:schemeClr val="folHlink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CA">
                <a:solidFill>
                  <a:schemeClr val="hlink"/>
                </a:solidFill>
              </a:endParaRPr>
            </a:p>
          </p:txBody>
        </p:sp>
        <p:sp>
          <p:nvSpPr>
            <p:cNvPr id="1036" name="Rectangle 9"/>
            <p:cNvSpPr>
              <a:spLocks noChangeArrowheads="1"/>
            </p:cNvSpPr>
            <p:nvPr/>
          </p:nvSpPr>
          <p:spPr bwMode="auto">
            <a:xfrm>
              <a:off x="345" y="85"/>
              <a:ext cx="88" cy="89"/>
            </a:xfrm>
            <a:prstGeom prst="rect">
              <a:avLst/>
            </a:prstGeom>
            <a:solidFill>
              <a:schemeClr val="accent2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CA">
                <a:solidFill>
                  <a:schemeClr val="accent2"/>
                </a:solidFill>
              </a:endParaRPr>
            </a:p>
          </p:txBody>
        </p:sp>
        <p:sp>
          <p:nvSpPr>
            <p:cNvPr id="1037" name="Rectangle 10"/>
            <p:cNvSpPr>
              <a:spLocks noChangeArrowheads="1"/>
            </p:cNvSpPr>
            <p:nvPr/>
          </p:nvSpPr>
          <p:spPr bwMode="auto">
            <a:xfrm>
              <a:off x="173" y="173"/>
              <a:ext cx="86" cy="87"/>
            </a:xfrm>
            <a:prstGeom prst="rect">
              <a:avLst/>
            </a:prstGeom>
            <a:solidFill>
              <a:schemeClr val="folHlink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CA">
                <a:solidFill>
                  <a:schemeClr val="hlink"/>
                </a:solidFill>
              </a:endParaRPr>
            </a:p>
          </p:txBody>
        </p:sp>
        <p:sp>
          <p:nvSpPr>
            <p:cNvPr id="1038" name="Rectangle 11"/>
            <p:cNvSpPr>
              <a:spLocks noChangeArrowheads="1"/>
            </p:cNvSpPr>
            <p:nvPr/>
          </p:nvSpPr>
          <p:spPr bwMode="auto">
            <a:xfrm>
              <a:off x="83" y="86"/>
              <a:ext cx="89" cy="87"/>
            </a:xfrm>
            <a:prstGeom prst="rect">
              <a:avLst/>
            </a:prstGeom>
            <a:solidFill>
              <a:schemeClr val="bg2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CA" sz="2400">
                <a:latin typeface="Times New Roman" pitchFamily="18" charset="0"/>
              </a:endParaRPr>
            </a:p>
          </p:txBody>
        </p:sp>
        <p:sp>
          <p:nvSpPr>
            <p:cNvPr id="1039" name="Rectangle 12"/>
            <p:cNvSpPr>
              <a:spLocks noChangeArrowheads="1"/>
            </p:cNvSpPr>
            <p:nvPr/>
          </p:nvSpPr>
          <p:spPr bwMode="auto">
            <a:xfrm>
              <a:off x="258" y="171"/>
              <a:ext cx="87" cy="87"/>
            </a:xfrm>
            <a:prstGeom prst="rect">
              <a:avLst/>
            </a:prstGeom>
            <a:solidFill>
              <a:schemeClr val="accent2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CA">
                <a:solidFill>
                  <a:schemeClr val="accent2"/>
                </a:solidFill>
              </a:endParaRPr>
            </a:p>
          </p:txBody>
        </p:sp>
        <p:sp>
          <p:nvSpPr>
            <p:cNvPr id="1040" name="Rectangle 13"/>
            <p:cNvSpPr>
              <a:spLocks noChangeArrowheads="1"/>
            </p:cNvSpPr>
            <p:nvPr/>
          </p:nvSpPr>
          <p:spPr bwMode="auto">
            <a:xfrm>
              <a:off x="173" y="258"/>
              <a:ext cx="86" cy="86"/>
            </a:xfrm>
            <a:prstGeom prst="rect">
              <a:avLst/>
            </a:prstGeom>
            <a:solidFill>
              <a:schemeClr val="accent2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CA">
                <a:solidFill>
                  <a:schemeClr val="accent2"/>
                </a:solidFill>
              </a:endParaRPr>
            </a:p>
          </p:txBody>
        </p:sp>
      </p:grpSp>
      <p:sp>
        <p:nvSpPr>
          <p:cNvPr id="1029" name="Rectangle 14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457200"/>
            <a:ext cx="8229600" cy="1371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CA" smtClean="0"/>
              <a:t>Click to edit Master title style</a:t>
            </a:r>
          </a:p>
        </p:txBody>
      </p:sp>
      <p:sp>
        <p:nvSpPr>
          <p:cNvPr id="1030" name="Rectangle 15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981200"/>
            <a:ext cx="8229600" cy="3886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CA" smtClean="0"/>
              <a:t>Click to edit Master text styles</a:t>
            </a:r>
          </a:p>
          <a:p>
            <a:pPr lvl="1"/>
            <a:r>
              <a:rPr lang="en-CA" smtClean="0"/>
              <a:t>Second level</a:t>
            </a:r>
          </a:p>
          <a:p>
            <a:pPr lvl="2"/>
            <a:r>
              <a:rPr lang="en-CA" smtClean="0"/>
              <a:t>Third level</a:t>
            </a:r>
          </a:p>
          <a:p>
            <a:pPr lvl="3"/>
            <a:r>
              <a:rPr lang="en-CA" smtClean="0"/>
              <a:t>Fourth level</a:t>
            </a:r>
          </a:p>
          <a:p>
            <a:pPr lvl="4"/>
            <a:r>
              <a:rPr lang="en-CA" smtClean="0"/>
              <a:t>Fifth level</a:t>
            </a:r>
          </a:p>
        </p:txBody>
      </p:sp>
      <p:sp>
        <p:nvSpPr>
          <p:cNvPr id="92176" name="Rectangle 16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/>
            <a:ext uri="{91240B29-F687-4F45-9708-019B960494DF}"/>
            <a:ext uri="{AF507438-7753-43E0-B8FC-AC1667EBCBE1}"/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fld id="{45882C8A-33FF-415A-B9A3-734F175775D8}" type="datetimeFigureOut">
              <a:rPr lang="en-CA"/>
              <a:pPr>
                <a:defRPr/>
              </a:pPr>
              <a:t>11/01/2013</a:t>
            </a:fld>
            <a:endParaRPr lang="en-CA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20" r:id="rId1"/>
    <p:sldLayoutId id="2147483810" r:id="rId2"/>
    <p:sldLayoutId id="2147483811" r:id="rId3"/>
    <p:sldLayoutId id="2147483812" r:id="rId4"/>
    <p:sldLayoutId id="2147483813" r:id="rId5"/>
    <p:sldLayoutId id="2147483814" r:id="rId6"/>
    <p:sldLayoutId id="2147483815" r:id="rId7"/>
    <p:sldLayoutId id="2147483816" r:id="rId8"/>
    <p:sldLayoutId id="2147483817" r:id="rId9"/>
    <p:sldLayoutId id="2147483818" r:id="rId10"/>
    <p:sldLayoutId id="2147483819" r:id="rId11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  <a:cs typeface="Arial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  <a:cs typeface="Arial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  <a:cs typeface="Arial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  <a:cs typeface="Arial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  <a:cs typeface="Arial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  <a:cs typeface="Arial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  <a:cs typeface="Arial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  <a:cs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bg2"/>
        </a:buClr>
        <a:buSzPct val="75000"/>
        <a:buFont typeface="Wingdings" pitchFamily="2" charset="2"/>
        <a:buChar char="n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80000"/>
        <a:buFont typeface="Wingdings" pitchFamily="2" charset="2"/>
        <a:buChar char="¨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bg2"/>
        </a:buClr>
        <a:buSzPct val="65000"/>
        <a:buFont typeface="Wingdings" pitchFamily="2" charset="2"/>
        <a:buChar char="n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¨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bg2"/>
        </a:buClr>
        <a:buFont typeface="Wingdings" pitchFamily="2" charset="2"/>
        <a:buChar char="§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bg2"/>
        </a:buClr>
        <a:buFont typeface="Wingdings" pitchFamily="2" charset="2"/>
        <a:buChar char="§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bg2"/>
        </a:buClr>
        <a:buFont typeface="Wingdings" pitchFamily="2" charset="2"/>
        <a:buChar char="§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bg2"/>
        </a:buClr>
        <a:buFont typeface="Wingdings" pitchFamily="2" charset="2"/>
        <a:buChar char="§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bg2"/>
        </a:buClr>
        <a:buFont typeface="Wingdings" pitchFamily="2" charset="2"/>
        <a:buChar char="§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2.jpe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Title 1"/>
          <p:cNvSpPr>
            <a:spLocks noGrp="1"/>
          </p:cNvSpPr>
          <p:nvPr>
            <p:ph type="title" idx="4294967295"/>
          </p:nvPr>
        </p:nvSpPr>
        <p:spPr>
          <a:xfrm>
            <a:off x="755650" y="1412875"/>
            <a:ext cx="7772400" cy="1362075"/>
          </a:xfrm>
        </p:spPr>
        <p:txBody>
          <a:bodyPr bIns="91440" anchor="b"/>
          <a:lstStyle/>
          <a:p>
            <a:pPr algn="ctr" eaLnBrk="1" hangingPunct="1"/>
            <a:r>
              <a:rPr lang="en-CA" sz="7200" smtClean="0">
                <a:latin typeface="Arial Rounded MT Bold" pitchFamily="34" charset="0"/>
              </a:rPr>
              <a:t>Virtue of the Month</a:t>
            </a:r>
          </a:p>
        </p:txBody>
      </p:sp>
      <p:pic>
        <p:nvPicPr>
          <p:cNvPr id="11267" name="Picture 17" descr="imag006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214810" y="2857496"/>
            <a:ext cx="2381250" cy="3171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268" name="Picture 19" descr="13-courage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3213100"/>
            <a:ext cx="4175125" cy="2798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269" name="Picture 20" descr="Courage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119813" y="3286124"/>
            <a:ext cx="3024187" cy="2366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2" descr="http://inspiremykids.com/cms/wp-content/uploads/2012/11/courage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04825" y="857250"/>
            <a:ext cx="8281988" cy="56657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Picture 2" descr="http://www.thequickten.com/wp-content/uploads/2009/07/goldfish-jumping-out-of-bowl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85750" y="857250"/>
            <a:ext cx="8616950" cy="5419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2" descr="http://img.visualizeus.com/thumbs/08/02/01/animal,animals,biting,cat,cats,cute-79dd15d17bc2323267771e6e9fa6d08f_h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285875" y="571500"/>
            <a:ext cx="6357938" cy="5989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Picture 2" descr="http://2.bp.blogspot.com/_0XWksgW7VS4/So1IvS1l97I/AAAAAAAABnY/9yCaHtK7FeY/s400/Courage%5B1%5D+(2)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143125" y="500063"/>
            <a:ext cx="5000625" cy="6289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Picture 2" descr="http://4.bp.blogspot.com/-U09YZoj-pQU/T4a2CHVbYFI/AAAAAAAAfZ8/Jn0l8-cIpaA/s1600/COURAGE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14313" y="1071563"/>
            <a:ext cx="8597900" cy="457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Picture 2" descr="http://www.stuck-in-a-rut-coaching.com/wp-content/uploads/2012/06/1078872_word_fear_on_the_dices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14348" y="714356"/>
            <a:ext cx="7742237" cy="55483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4" name="Picture 2" descr="http://www.stuck-in-a-rut-coaching.com/wp-content/uploads/2012/06/1078872_word_fear_on_the_dices1.jpg"/>
          <p:cNvPicPr>
            <a:picLocks noChangeAspect="1" noChangeArrowheads="1"/>
          </p:cNvPicPr>
          <p:nvPr/>
        </p:nvPicPr>
        <p:blipFill>
          <a:blip r:embed="rId2" cstate="print"/>
          <a:srcRect l="4613" t="40771" r="70473" b="28326"/>
          <a:stretch>
            <a:fillRect/>
          </a:stretch>
        </p:blipFill>
        <p:spPr bwMode="auto">
          <a:xfrm>
            <a:off x="642938" y="785813"/>
            <a:ext cx="1285875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8435" name="Picture 2" descr="http://www.stuck-in-a-rut-coaching.com/wp-content/uploads/2012/06/1078872_word_fear_on_the_dices1.jpg"/>
          <p:cNvPicPr>
            <a:picLocks noChangeAspect="1" noChangeArrowheads="1"/>
          </p:cNvPicPr>
          <p:nvPr/>
        </p:nvPicPr>
        <p:blipFill>
          <a:blip r:embed="rId2" cstate="print"/>
          <a:srcRect l="28606" t="41093" r="48326" b="28326"/>
          <a:stretch>
            <a:fillRect/>
          </a:stretch>
        </p:blipFill>
        <p:spPr bwMode="auto">
          <a:xfrm>
            <a:off x="785813" y="2286000"/>
            <a:ext cx="1143000" cy="1085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8436" name="Picture 3" descr="http://www.stuck-in-a-rut-coaching.com/wp-content/uploads/2012/06/1078872_word_fear_on_the_dices1.jpg"/>
          <p:cNvPicPr>
            <a:picLocks noChangeAspect="1" noChangeArrowheads="1"/>
          </p:cNvPicPr>
          <p:nvPr/>
        </p:nvPicPr>
        <p:blipFill>
          <a:blip r:embed="rId2" cstate="print"/>
          <a:srcRect l="49828" t="39323" r="26180" b="28326"/>
          <a:stretch>
            <a:fillRect/>
          </a:stretch>
        </p:blipFill>
        <p:spPr bwMode="auto">
          <a:xfrm>
            <a:off x="785813" y="3714750"/>
            <a:ext cx="1143000" cy="1104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8437" name="Picture 4" descr="http://www.stuck-in-a-rut-coaching.com/wp-content/uploads/2012/06/1078872_word_fear_on_the_dices1.jpg"/>
          <p:cNvPicPr>
            <a:picLocks noChangeAspect="1" noChangeArrowheads="1"/>
          </p:cNvPicPr>
          <p:nvPr/>
        </p:nvPicPr>
        <p:blipFill>
          <a:blip r:embed="rId2" cstate="print"/>
          <a:srcRect l="71974" t="39146" r="4958" b="28326"/>
          <a:stretch>
            <a:fillRect/>
          </a:stretch>
        </p:blipFill>
        <p:spPr bwMode="auto">
          <a:xfrm>
            <a:off x="785813" y="5214938"/>
            <a:ext cx="11303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TextBox 5"/>
          <p:cNvSpPr txBox="1">
            <a:spLocks noChangeArrowheads="1"/>
          </p:cNvSpPr>
          <p:nvPr/>
        </p:nvSpPr>
        <p:spPr bwMode="auto">
          <a:xfrm>
            <a:off x="1928813" y="928688"/>
            <a:ext cx="1314450" cy="8302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CA" sz="4800"/>
              <a:t>alse</a:t>
            </a:r>
          </a:p>
        </p:txBody>
      </p:sp>
      <p:sp>
        <p:nvSpPr>
          <p:cNvPr id="7" name="TextBox 6"/>
          <p:cNvSpPr txBox="1">
            <a:spLocks noChangeArrowheads="1"/>
          </p:cNvSpPr>
          <p:nvPr/>
        </p:nvSpPr>
        <p:spPr bwMode="auto">
          <a:xfrm>
            <a:off x="1928813" y="2357438"/>
            <a:ext cx="3130550" cy="8302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CA" sz="4800"/>
              <a:t>xpecations</a:t>
            </a:r>
          </a:p>
        </p:txBody>
      </p:sp>
      <p:sp>
        <p:nvSpPr>
          <p:cNvPr id="8" name="TextBox 7"/>
          <p:cNvSpPr txBox="1">
            <a:spLocks noChangeArrowheads="1"/>
          </p:cNvSpPr>
          <p:nvPr/>
        </p:nvSpPr>
        <p:spPr bwMode="auto">
          <a:xfrm>
            <a:off x="1928813" y="3857625"/>
            <a:ext cx="2584450" cy="8302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CA" sz="4800"/>
              <a:t>ppearing</a:t>
            </a:r>
          </a:p>
        </p:txBody>
      </p:sp>
      <p:sp>
        <p:nvSpPr>
          <p:cNvPr id="9" name="TextBox 8"/>
          <p:cNvSpPr txBox="1">
            <a:spLocks noChangeArrowheads="1"/>
          </p:cNvSpPr>
          <p:nvPr/>
        </p:nvSpPr>
        <p:spPr bwMode="auto">
          <a:xfrm>
            <a:off x="1928813" y="5357813"/>
            <a:ext cx="1006475" cy="8302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CA" sz="4800"/>
              <a:t>eal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8" grpId="0"/>
      <p:bldP spid="9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8" name="Picture 2" descr="http://farm4.static.flickr.com/3649/3596052105_85b6499762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3643313"/>
            <a:ext cx="4762500" cy="2981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9459" name="Picture 4" descr="http://t1.gstatic.com/images?q=tbn:ANd9GcROdlUuapXeV4xv5fKlZXxCV-7lV9Fe_NRSvYugT3CQANSDx5w4EkwCIOiyaQ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857750" y="2071688"/>
            <a:ext cx="4195763" cy="3143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9460" name="Picture 6" descr="http://4.bp.blogspot.com/_oc3LsDJMK2o/Sde58TKpj0I/AAAAAAAAB3g/LvfyDo9nj9I/s400/cn+glass+floor+from+outside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71500" y="571500"/>
            <a:ext cx="3810000" cy="2857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2" name="Picture 2" descr="CIMG1023.jp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428875" y="500063"/>
            <a:ext cx="4606925" cy="6143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06" name="Picture 2" descr="http://elitekinetics.files.wordpress.com/2012/01/courage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697038" y="571500"/>
            <a:ext cx="6089650" cy="6072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30" name="Picture 2" descr="https://encrypted-tbn1.gstatic.com/images?q=tbn:ANd9GcQalfdyZXI8VJForiUPCKf47_rV8R9bRG-k5DM8WJoOHAIIdMP9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643063" y="500063"/>
            <a:ext cx="6143625" cy="6143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54" name="Picture 2" descr="http://inevitablyagile.files.wordpress.com/2011/02/quote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00188" y="500063"/>
            <a:ext cx="6334125" cy="6334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578" name="Picture 2" descr="http://favim.com/orig/201108/25/courage-faith-hope-text-typography-Favim.com-130153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00063" y="785813"/>
            <a:ext cx="8342312" cy="5572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Pixel">
  <a:themeElements>
    <a:clrScheme name="Pixel 12">
      <a:dk1>
        <a:srgbClr val="000000"/>
      </a:dk1>
      <a:lt1>
        <a:srgbClr val="FFFFFF"/>
      </a:lt1>
      <a:dk2>
        <a:srgbClr val="000000"/>
      </a:dk2>
      <a:lt2>
        <a:srgbClr val="00007D"/>
      </a:lt2>
      <a:accent1>
        <a:srgbClr val="9999FF"/>
      </a:accent1>
      <a:accent2>
        <a:srgbClr val="9999CC"/>
      </a:accent2>
      <a:accent3>
        <a:srgbClr val="FFFFFF"/>
      </a:accent3>
      <a:accent4>
        <a:srgbClr val="000000"/>
      </a:accent4>
      <a:accent5>
        <a:srgbClr val="CACAFF"/>
      </a:accent5>
      <a:accent6>
        <a:srgbClr val="8A8AB9"/>
      </a:accent6>
      <a:hlink>
        <a:srgbClr val="666699"/>
      </a:hlink>
      <a:folHlink>
        <a:srgbClr val="CCCCE6"/>
      </a:folHlink>
    </a:clrScheme>
    <a:fontScheme name="Pixel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Pixel 1">
        <a:dk1>
          <a:srgbClr val="0066FF"/>
        </a:dk1>
        <a:lt1>
          <a:srgbClr val="FFFFFF"/>
        </a:lt1>
        <a:dk2>
          <a:srgbClr val="000066"/>
        </a:dk2>
        <a:lt2>
          <a:srgbClr val="FFFFFF"/>
        </a:lt2>
        <a:accent1>
          <a:srgbClr val="6699FF"/>
        </a:accent1>
        <a:accent2>
          <a:srgbClr val="3333FF"/>
        </a:accent2>
        <a:accent3>
          <a:srgbClr val="AAAAB8"/>
        </a:accent3>
        <a:accent4>
          <a:srgbClr val="DADADA"/>
        </a:accent4>
        <a:accent5>
          <a:srgbClr val="B8CAFF"/>
        </a:accent5>
        <a:accent6>
          <a:srgbClr val="2D2DE7"/>
        </a:accent6>
        <a:hlink>
          <a:srgbClr val="FFCC00"/>
        </a:hlink>
        <a:folHlink>
          <a:srgbClr val="0000C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ixel 2">
        <a:dk1>
          <a:srgbClr val="009999"/>
        </a:dk1>
        <a:lt1>
          <a:srgbClr val="FFFFFF"/>
        </a:lt1>
        <a:dk2>
          <a:srgbClr val="334B49"/>
        </a:dk2>
        <a:lt2>
          <a:srgbClr val="FFFFFF"/>
        </a:lt2>
        <a:accent1>
          <a:srgbClr val="33CCCC"/>
        </a:accent1>
        <a:accent2>
          <a:srgbClr val="008080"/>
        </a:accent2>
        <a:accent3>
          <a:srgbClr val="ADB1B1"/>
        </a:accent3>
        <a:accent4>
          <a:srgbClr val="DADADA"/>
        </a:accent4>
        <a:accent5>
          <a:srgbClr val="ADE2E2"/>
        </a:accent5>
        <a:accent6>
          <a:srgbClr val="007373"/>
        </a:accent6>
        <a:hlink>
          <a:srgbClr val="FFCC00"/>
        </a:hlink>
        <a:folHlink>
          <a:srgbClr val="00666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ixel 3">
        <a:dk1>
          <a:srgbClr val="006699"/>
        </a:dk1>
        <a:lt1>
          <a:srgbClr val="FFFFFF"/>
        </a:lt1>
        <a:dk2>
          <a:srgbClr val="333399"/>
        </a:dk2>
        <a:lt2>
          <a:srgbClr val="FFFFFF"/>
        </a:lt2>
        <a:accent1>
          <a:srgbClr val="0099CC"/>
        </a:accent1>
        <a:accent2>
          <a:srgbClr val="0386AF"/>
        </a:accent2>
        <a:accent3>
          <a:srgbClr val="ADADCA"/>
        </a:accent3>
        <a:accent4>
          <a:srgbClr val="DADADA"/>
        </a:accent4>
        <a:accent5>
          <a:srgbClr val="AACAE2"/>
        </a:accent5>
        <a:accent6>
          <a:srgbClr val="02799E"/>
        </a:accent6>
        <a:hlink>
          <a:srgbClr val="FFCC00"/>
        </a:hlink>
        <a:folHlink>
          <a:srgbClr val="6699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ixel 4">
        <a:dk1>
          <a:srgbClr val="008080"/>
        </a:dk1>
        <a:lt1>
          <a:srgbClr val="FFFFFF"/>
        </a:lt1>
        <a:dk2>
          <a:srgbClr val="2F978D"/>
        </a:dk2>
        <a:lt2>
          <a:srgbClr val="FFFFFF"/>
        </a:lt2>
        <a:accent1>
          <a:srgbClr val="0099FF"/>
        </a:accent1>
        <a:accent2>
          <a:srgbClr val="009999"/>
        </a:accent2>
        <a:accent3>
          <a:srgbClr val="ADC9C5"/>
        </a:accent3>
        <a:accent4>
          <a:srgbClr val="DADADA"/>
        </a:accent4>
        <a:accent5>
          <a:srgbClr val="AACAFF"/>
        </a:accent5>
        <a:accent6>
          <a:srgbClr val="008A8A"/>
        </a:accent6>
        <a:hlink>
          <a:srgbClr val="FFFFCC"/>
        </a:hlink>
        <a:folHlink>
          <a:srgbClr val="70CAC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ixel 5">
        <a:dk1>
          <a:srgbClr val="822504"/>
        </a:dk1>
        <a:lt1>
          <a:srgbClr val="FFFFFF"/>
        </a:lt1>
        <a:dk2>
          <a:srgbClr val="330000"/>
        </a:dk2>
        <a:lt2>
          <a:srgbClr val="FFFFFF"/>
        </a:lt2>
        <a:accent1>
          <a:srgbClr val="FF9900"/>
        </a:accent1>
        <a:accent2>
          <a:srgbClr val="9E2A06"/>
        </a:accent2>
        <a:accent3>
          <a:srgbClr val="ADAAAA"/>
        </a:accent3>
        <a:accent4>
          <a:srgbClr val="DADADA"/>
        </a:accent4>
        <a:accent5>
          <a:srgbClr val="FFCAAA"/>
        </a:accent5>
        <a:accent6>
          <a:srgbClr val="8F2505"/>
        </a:accent6>
        <a:hlink>
          <a:srgbClr val="FF3300"/>
        </a:hlink>
        <a:folHlink>
          <a:srgbClr val="7C0704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ixel 6">
        <a:dk1>
          <a:srgbClr val="336600"/>
        </a:dk1>
        <a:lt1>
          <a:srgbClr val="FFFFFF"/>
        </a:lt1>
        <a:dk2>
          <a:srgbClr val="4A7911"/>
        </a:dk2>
        <a:lt2>
          <a:srgbClr val="FFFFFF"/>
        </a:lt2>
        <a:accent1>
          <a:srgbClr val="666633"/>
        </a:accent1>
        <a:accent2>
          <a:srgbClr val="669900"/>
        </a:accent2>
        <a:accent3>
          <a:srgbClr val="B1BEAA"/>
        </a:accent3>
        <a:accent4>
          <a:srgbClr val="DADADA"/>
        </a:accent4>
        <a:accent5>
          <a:srgbClr val="B8B8AD"/>
        </a:accent5>
        <a:accent6>
          <a:srgbClr val="5C8A00"/>
        </a:accent6>
        <a:hlink>
          <a:srgbClr val="FFCC00"/>
        </a:hlink>
        <a:folHlink>
          <a:srgbClr val="99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ixel 7">
        <a:dk1>
          <a:srgbClr val="000000"/>
        </a:dk1>
        <a:lt1>
          <a:srgbClr val="FFFFFF"/>
        </a:lt1>
        <a:dk2>
          <a:srgbClr val="000000"/>
        </a:dk2>
        <a:lt2>
          <a:srgbClr val="CC3300"/>
        </a:lt2>
        <a:accent1>
          <a:srgbClr val="FFCC00"/>
        </a:accent1>
        <a:accent2>
          <a:srgbClr val="CC6600"/>
        </a:accent2>
        <a:accent3>
          <a:srgbClr val="FFFFFF"/>
        </a:accent3>
        <a:accent4>
          <a:srgbClr val="000000"/>
        </a:accent4>
        <a:accent5>
          <a:srgbClr val="FFE2AA"/>
        </a:accent5>
        <a:accent6>
          <a:srgbClr val="B95C00"/>
        </a:accent6>
        <a:hlink>
          <a:srgbClr val="663300"/>
        </a:hlink>
        <a:folHlink>
          <a:srgbClr val="CC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ixel 8">
        <a:dk1>
          <a:srgbClr val="003300"/>
        </a:dk1>
        <a:lt1>
          <a:srgbClr val="FFFFFF"/>
        </a:lt1>
        <a:dk2>
          <a:srgbClr val="000000"/>
        </a:dk2>
        <a:lt2>
          <a:srgbClr val="336600"/>
        </a:lt2>
        <a:accent1>
          <a:srgbClr val="CCCC00"/>
        </a:accent1>
        <a:accent2>
          <a:srgbClr val="669900"/>
        </a:accent2>
        <a:accent3>
          <a:srgbClr val="FFFFFF"/>
        </a:accent3>
        <a:accent4>
          <a:srgbClr val="002A00"/>
        </a:accent4>
        <a:accent5>
          <a:srgbClr val="E2E2AA"/>
        </a:accent5>
        <a:accent6>
          <a:srgbClr val="5C8A00"/>
        </a:accent6>
        <a:hlink>
          <a:srgbClr val="333300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ixel 9">
        <a:dk1>
          <a:srgbClr val="000000"/>
        </a:dk1>
        <a:lt1>
          <a:srgbClr val="FFFFFF"/>
        </a:lt1>
        <a:dk2>
          <a:srgbClr val="000000"/>
        </a:dk2>
        <a:lt2>
          <a:srgbClr val="440044"/>
        </a:lt2>
        <a:accent1>
          <a:srgbClr val="FFCCCC"/>
        </a:accent1>
        <a:accent2>
          <a:srgbClr val="790571"/>
        </a:accent2>
        <a:accent3>
          <a:srgbClr val="FFFFFF"/>
        </a:accent3>
        <a:accent4>
          <a:srgbClr val="000000"/>
        </a:accent4>
        <a:accent5>
          <a:srgbClr val="FFE2E2"/>
        </a:accent5>
        <a:accent6>
          <a:srgbClr val="6D0466"/>
        </a:accent6>
        <a:hlink>
          <a:srgbClr val="993366"/>
        </a:hlink>
        <a:folHlink>
          <a:srgbClr val="9F839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ixel 10">
        <a:dk1>
          <a:srgbClr val="000000"/>
        </a:dk1>
        <a:lt1>
          <a:srgbClr val="FFFFFF"/>
        </a:lt1>
        <a:dk2>
          <a:srgbClr val="000000"/>
        </a:dk2>
        <a:lt2>
          <a:srgbClr val="FF9900"/>
        </a:lt2>
        <a:accent1>
          <a:srgbClr val="FFCC99"/>
        </a:accent1>
        <a:accent2>
          <a:srgbClr val="FBA313"/>
        </a:accent2>
        <a:accent3>
          <a:srgbClr val="FFFFFF"/>
        </a:accent3>
        <a:accent4>
          <a:srgbClr val="000000"/>
        </a:accent4>
        <a:accent5>
          <a:srgbClr val="FFE2CA"/>
        </a:accent5>
        <a:accent6>
          <a:srgbClr val="E39310"/>
        </a:accent6>
        <a:hlink>
          <a:srgbClr val="CC3300"/>
        </a:hlink>
        <a:folHlink>
          <a:srgbClr val="FCC66E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ixel 11">
        <a:dk1>
          <a:srgbClr val="000000"/>
        </a:dk1>
        <a:lt1>
          <a:srgbClr val="FFFFFF"/>
        </a:lt1>
        <a:dk2>
          <a:srgbClr val="000000"/>
        </a:dk2>
        <a:lt2>
          <a:srgbClr val="779F92"/>
        </a:lt2>
        <a:accent1>
          <a:srgbClr val="33CCCC"/>
        </a:accent1>
        <a:accent2>
          <a:srgbClr val="9DC2D7"/>
        </a:accent2>
        <a:accent3>
          <a:srgbClr val="FFFFFF"/>
        </a:accent3>
        <a:accent4>
          <a:srgbClr val="000000"/>
        </a:accent4>
        <a:accent5>
          <a:srgbClr val="ADE2E2"/>
        </a:accent5>
        <a:accent6>
          <a:srgbClr val="8EB0C3"/>
        </a:accent6>
        <a:hlink>
          <a:srgbClr val="006666"/>
        </a:hlink>
        <a:folHlink>
          <a:srgbClr val="CCCC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ixel 12">
        <a:dk1>
          <a:srgbClr val="000000"/>
        </a:dk1>
        <a:lt1>
          <a:srgbClr val="FFFFFF"/>
        </a:lt1>
        <a:dk2>
          <a:srgbClr val="000000"/>
        </a:dk2>
        <a:lt2>
          <a:srgbClr val="00007D"/>
        </a:lt2>
        <a:accent1>
          <a:srgbClr val="9999FF"/>
        </a:accent1>
        <a:accent2>
          <a:srgbClr val="9999CC"/>
        </a:accent2>
        <a:accent3>
          <a:srgbClr val="FFFFFF"/>
        </a:accent3>
        <a:accent4>
          <a:srgbClr val="000000"/>
        </a:accent4>
        <a:accent5>
          <a:srgbClr val="CACAFF"/>
        </a:accent5>
        <a:accent6>
          <a:srgbClr val="8A8AB9"/>
        </a:accent6>
        <a:hlink>
          <a:srgbClr val="666699"/>
        </a:hlink>
        <a:folHlink>
          <a:srgbClr val="CCCCE6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Pixel</Template>
  <TotalTime>1600</TotalTime>
  <Words>8</Words>
  <Application>Microsoft Office PowerPoint</Application>
  <PresentationFormat>On-screen Show (4:3)</PresentationFormat>
  <Paragraphs>5</Paragraphs>
  <Slides>14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23" baseType="lpstr">
      <vt:lpstr>Arial</vt:lpstr>
      <vt:lpstr>Wingdings</vt:lpstr>
      <vt:lpstr>Calibri</vt:lpstr>
      <vt:lpstr>Arial Black</vt:lpstr>
      <vt:lpstr>Times New Roman</vt:lpstr>
      <vt:lpstr>Perpetua</vt:lpstr>
      <vt:lpstr>Arial Rounded MT Bold</vt:lpstr>
      <vt:lpstr>Wingdings 2</vt:lpstr>
      <vt:lpstr>Pixel</vt:lpstr>
      <vt:lpstr>Virtue of the Month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</vt:vector>
  </TitlesOfParts>
  <Company>Hewlett-Packard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E-CSLIT</dc:title>
  <dc:creator>MICHAEL</dc:creator>
  <cp:lastModifiedBy>TCDSB</cp:lastModifiedBy>
  <cp:revision>86</cp:revision>
  <dcterms:created xsi:type="dcterms:W3CDTF">2011-09-11T03:04:44Z</dcterms:created>
  <dcterms:modified xsi:type="dcterms:W3CDTF">2013-01-11T10:38:08Z</dcterms:modified>
</cp:coreProperties>
</file>